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76" r:id="rId2"/>
    <p:sldId id="575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4" autoAdjust="0"/>
    <p:restoredTop sz="90925" autoAdjust="0"/>
  </p:normalViewPr>
  <p:slideViewPr>
    <p:cSldViewPr>
      <p:cViewPr varScale="1">
        <p:scale>
          <a:sx n="105" d="100"/>
          <a:sy n="105" d="100"/>
        </p:scale>
        <p:origin x="-183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Y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Llawlyfr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Moliant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518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27584" y="1011500"/>
            <a:ext cx="828092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y-GB" sz="4000" dirty="0" smtClean="0">
                <a:latin typeface="+mj-lt"/>
              </a:rPr>
              <a:t>Rhwng cymylau duon tywyll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Gwelaf draw yr hyfryd wlad;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Mae fy ffydd yn llefain allan -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Dacw o'r </a:t>
            </a:r>
            <a:r>
              <a:rPr lang="cy-GB" sz="4000" dirty="0" smtClean="0">
                <a:latin typeface="+mj-lt"/>
              </a:rPr>
              <a:t>diwedd </a:t>
            </a:r>
            <a:r>
              <a:rPr lang="cy-GB" sz="4000" dirty="0" smtClean="0">
                <a:latin typeface="+mj-lt"/>
              </a:rPr>
              <a:t>dŷ fy Nhad: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Digon, digon,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Mi anghofia 'ngwae a'm poen.</a:t>
            </a:r>
          </a:p>
          <a:p>
            <a:endParaRPr lang="en-GB" sz="4000" dirty="0" smtClean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899592" y="908720"/>
            <a:ext cx="777686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000" dirty="0" smtClean="0">
                <a:latin typeface="+mj-lt"/>
              </a:rPr>
              <a:t>Nid oes yno gofio beiau,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Dim ond llawn faddeuant rad;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Poenau'r Groes, a grym y cariad,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A rhinweddau maith y gwaed: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Darfu tristwch;</a:t>
            </a:r>
            <a:br>
              <a:rPr lang="cy-GB" sz="4000" dirty="0" smtClean="0">
                <a:latin typeface="+mj-lt"/>
              </a:rPr>
            </a:br>
            <a:r>
              <a:rPr lang="cy-GB" sz="4000" dirty="0" smtClean="0">
                <a:latin typeface="+mj-lt"/>
              </a:rPr>
              <a:t>Daeth llawenydd yn ei le.</a:t>
            </a:r>
            <a:endParaRPr lang="cy-GB" sz="4000" dirty="0" smtClean="0"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59832" y="6453336"/>
            <a:ext cx="59401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 smtClean="0">
                <a:latin typeface="+mj-lt"/>
              </a:rPr>
              <a:t> </a:t>
            </a:r>
            <a:r>
              <a:rPr lang="cy-GB" sz="1400" dirty="0" smtClean="0">
                <a:latin typeface="+mj-lt"/>
              </a:rPr>
              <a:t>William Williams, </a:t>
            </a:r>
            <a:r>
              <a:rPr lang="cy-GB" sz="1400" dirty="0" smtClean="0">
                <a:latin typeface="+mj-lt"/>
              </a:rPr>
              <a:t>Pantycelyn </a:t>
            </a:r>
            <a:endParaRPr lang="en-GB" sz="1400" dirty="0" smtClean="0">
              <a:latin typeface="+mj-lt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763688" y="5301208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1760</TotalTime>
  <Words>16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Geraint</cp:lastModifiedBy>
  <cp:revision>589</cp:revision>
  <dcterms:modified xsi:type="dcterms:W3CDTF">2015-06-29T13:08:40Z</dcterms:modified>
</cp:coreProperties>
</file>